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34"/>
    <p:restoredTop sz="96327"/>
  </p:normalViewPr>
  <p:slideViewPr>
    <p:cSldViewPr snapToGrid="0">
      <p:cViewPr varScale="1">
        <p:scale>
          <a:sx n="181" d="100"/>
          <a:sy n="181" d="100"/>
        </p:scale>
        <p:origin x="200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E252B-9902-F60D-0F46-02C19A9F2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D4F08F-8703-F3C9-D829-55CF1B3AC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9AD72-2E78-41AA-0971-728E5D4E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EC4E-BAF1-4B46-81A9-55C41671E3F4}" type="datetimeFigureOut">
              <a:rPr lang="en-US" smtClean="0"/>
              <a:t>8/24/24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9C442-A7AF-E5B3-AC28-B9369C8BE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8F07B-C757-B5DB-121D-738581B5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A415-1C4F-2743-8539-27D49EE13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90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3DCAD-7D0F-3081-7D90-E38284465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D52F3F-5E27-BBF2-B3F6-0632F7496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4F185-53DD-D150-ECB5-6D3E1CA2A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EC4E-BAF1-4B46-81A9-55C41671E3F4}" type="datetimeFigureOut">
              <a:rPr lang="en-US" smtClean="0"/>
              <a:t>8/24/24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BCEC6-E2E9-C7B1-AA87-F7687185F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079CC-EF5B-C9F3-0D4C-60709A1B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A415-1C4F-2743-8539-27D49EE13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30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D2B1D6-BDFB-C1FB-9921-F35D9B3E84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14EE5-D01B-480F-938D-0A3E2BA8D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3187E-A703-0105-C3C9-A5AE44406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EC4E-BAF1-4B46-81A9-55C41671E3F4}" type="datetimeFigureOut">
              <a:rPr lang="en-US" smtClean="0"/>
              <a:t>8/24/24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5F5AB-0991-D939-639F-C96393EF1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0C796-2613-F4DA-089A-EDB659A5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A415-1C4F-2743-8539-27D49EE13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9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AC96-41A7-0E6A-3CB8-88D101B1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B2409-A05C-CE62-0DEB-2F0073DE7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D1F66-61F8-FE64-F95B-423F6BE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EC4E-BAF1-4B46-81A9-55C41671E3F4}" type="datetimeFigureOut">
              <a:rPr lang="en-US" smtClean="0"/>
              <a:t>8/24/24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A2B92-A340-F6A1-9B9B-78729391E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08688-DFB9-B2A0-12ED-76869565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A415-1C4F-2743-8539-27D49EE13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68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C1987-63B5-1547-FC16-98394F5B8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C17A1-F936-24D7-5FE0-C6DBE4C65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D8FB3-1174-7E7D-F23F-1700C59E4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EC4E-BAF1-4B46-81A9-55C41671E3F4}" type="datetimeFigureOut">
              <a:rPr lang="en-US" smtClean="0"/>
              <a:t>8/24/24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A00FC-A773-3FCA-3C24-238F8803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0CC6D-F57B-CACA-3863-B55B3B3C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A415-1C4F-2743-8539-27D49EE13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5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3559A-E6B3-DBD8-DA61-B09454759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6C208-22BB-B3F8-8E74-2400E4EF58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6324E-7E0E-082A-D4DB-955A10205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7FAEE-E888-5CF8-983C-294DBB7E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EC4E-BAF1-4B46-81A9-55C41671E3F4}" type="datetimeFigureOut">
              <a:rPr lang="en-US" smtClean="0"/>
              <a:t>8/24/24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9D2E2-2158-F8DE-59ED-836891FF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595B7-438F-AC73-C273-4080912E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A415-1C4F-2743-8539-27D49EE13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4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6275B-D351-FCBE-EBC1-0C13038F9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11B03-35B5-7312-25A6-9B782A268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26AE2-8D24-CE04-2142-815CE92A4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F945F-F885-6003-3E9E-9421CA7BF7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770EA-52A9-4F31-A801-86BFE6154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4B9DA-F4F2-4917-2DD8-A29099853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EC4E-BAF1-4B46-81A9-55C41671E3F4}" type="datetimeFigureOut">
              <a:rPr lang="en-US" smtClean="0"/>
              <a:t>8/24/24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20FD0B-BB43-0540-F98D-3CD21FFE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3F81F6-5F84-5957-A5F1-9269001C0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A415-1C4F-2743-8539-27D49EE13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45F0C-C13C-8656-476A-E88D67689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64CA5-C495-2260-8BC5-55B6DEC99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EC4E-BAF1-4B46-81A9-55C41671E3F4}" type="datetimeFigureOut">
              <a:rPr lang="en-US" smtClean="0"/>
              <a:t>8/24/24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298D77-26F9-A4BB-61AC-B6ACD327B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43FEE-A33E-B533-2D5D-E8BBD300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A415-1C4F-2743-8539-27D49EE13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1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4D1E88-01E9-1908-E4F8-D29F4E24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EC4E-BAF1-4B46-81A9-55C41671E3F4}" type="datetimeFigureOut">
              <a:rPr lang="en-US" smtClean="0"/>
              <a:t>8/24/24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44EFE3-BC3F-986C-168D-8CF44090D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04EC7-C923-D9C4-39DC-F79C6FD13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A415-1C4F-2743-8539-27D49EE13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0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044D7-8F20-F5A4-1AE3-A29BD2D54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41EA8-F0AA-405F-9863-1AC20BC02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D94F6-4774-99EF-AECE-02B533498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0EAF1-7201-1807-6C59-687F4BA18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EC4E-BAF1-4B46-81A9-55C41671E3F4}" type="datetimeFigureOut">
              <a:rPr lang="en-US" smtClean="0"/>
              <a:t>8/24/24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A0300-A045-4D6F-C443-BA42D7CA3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64FC7-FA2A-1453-53F4-1814A435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A415-1C4F-2743-8539-27D49EE13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34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0425D-B99D-F7C0-1AD0-1342EFF3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4D09AB-FD77-A562-F994-5344EB9E19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13D8A-0498-7DB3-7252-CEB5BFF00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78CE5-06A2-9CD4-4EC7-8E21CDAA2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EC4E-BAF1-4B46-81A9-55C41671E3F4}" type="datetimeFigureOut">
              <a:rPr lang="en-US" smtClean="0"/>
              <a:t>8/24/24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24D21-66F5-1E54-5FB8-FC61B98A7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41435-1841-CADB-A26C-442C2486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0A415-1C4F-2743-8539-27D49EE13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14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B97C8-E13D-AC65-8494-121E2694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35F89-5300-CCD7-6479-B696A80DD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C0DF-1900-C2BE-5823-D2EF1561C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3EC4E-BAF1-4B46-81A9-55C41671E3F4}" type="datetimeFigureOut">
              <a:rPr lang="en-US" smtClean="0"/>
              <a:t>8/24/24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A8A27-89C5-8361-7981-5B79DE2A0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CB259-795C-0E8B-A36C-583572791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0A415-1C4F-2743-8539-27D49EE13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1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52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05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19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2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9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95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64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18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12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12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3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2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92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30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66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96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27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17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60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90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9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65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24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03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96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D7A87-5C07-9B96-6B14-DFA1EF61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08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Macintosh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Holloway</dc:creator>
  <cp:lastModifiedBy>Jeffrey Holloway</cp:lastModifiedBy>
  <cp:revision>10</cp:revision>
  <dcterms:created xsi:type="dcterms:W3CDTF">2024-08-24T17:52:28Z</dcterms:created>
  <dcterms:modified xsi:type="dcterms:W3CDTF">2024-08-24T18:26:33Z</dcterms:modified>
</cp:coreProperties>
</file>